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11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637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07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9866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085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286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932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3245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7593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769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891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32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955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07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183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631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341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916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02318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5000" y="1003248"/>
            <a:ext cx="9144000" cy="6207679"/>
          </a:xfrm>
        </p:spPr>
        <p:txBody>
          <a:bodyPr>
            <a:noAutofit/>
          </a:bodyPr>
          <a:lstStyle/>
          <a:p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Listen to me, you islands;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hear this, you distant nations: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Before I was born the Lord called me;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from my mother’s womb he has spoken my name.</a:t>
            </a:r>
            <a:endParaRPr lang="ru-RU" sz="44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3B14-1DA0-4D36-99BD-EDB9C83C5013}"/>
              </a:ext>
            </a:extLst>
          </p:cNvPr>
          <p:cNvSpPr txBox="1"/>
          <p:nvPr/>
        </p:nvSpPr>
        <p:spPr>
          <a:xfrm>
            <a:off x="125210" y="62460"/>
            <a:ext cx="459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Isaiah 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 49:1-6</a:t>
            </a:r>
          </a:p>
        </p:txBody>
      </p:sp>
    </p:spTree>
    <p:extLst>
      <p:ext uri="{BB962C8B-B14F-4D97-AF65-F5344CB8AC3E}">
        <p14:creationId xmlns:p14="http://schemas.microsoft.com/office/powerpoint/2010/main" val="52162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23" y="934128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He made my mouth like a sharpened sword,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in the shadow of his hand he hid me;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he made me into a polished arrow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and concealed me in his quiver.</a:t>
            </a:r>
            <a:endParaRPr lang="uk-UA" sz="4100" spc="1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He said to me, “You are my servant,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Israel, in whom I will display my splendor.”</a:t>
            </a:r>
            <a:endParaRPr lang="ru-RU" sz="41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688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23" y="934128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But I said, “I have labored in vain;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I have spent my strength for nothing at all.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Yet what is due me is in the Lord’s hand,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and my reward is with my God.”</a:t>
            </a:r>
            <a:endParaRPr lang="ru-RU" sz="41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999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23" y="934128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And now the Lord says—he who formed me in the womb to be his servant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to bring Jacob back to him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and gather Israel to himself,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for I am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 honored in the eyes of the Lord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and my God has been my strength—</a:t>
            </a:r>
            <a:endParaRPr lang="ru-RU" sz="41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719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23" y="934128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he says: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“It is too small a thing for you to be my servant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to restore the tribes of Jacob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and bring back those of Israel I have kept.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I will also make you a light for the Gentiles,</a:t>
            </a:r>
            <a:r>
              <a:rPr lang="uk-UA" sz="4100" spc="15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>
                <a:latin typeface="Arial" panose="020B0604020202020204" pitchFamily="34" charset="0"/>
                <a:cs typeface="Arial" panose="020B0604020202020204" pitchFamily="34" charset="0"/>
              </a:rPr>
              <a:t>that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my salvation may reach to the ends of the earth.”</a:t>
            </a:r>
            <a:endParaRPr lang="ru-RU" sz="41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2381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26</TotalTime>
  <Words>236</Words>
  <Application>Microsoft Office PowerPoint</Application>
  <PresentationFormat>Екран (4:3)</PresentationFormat>
  <Paragraphs>7</Paragraphs>
  <Slides>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Іон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Dubenchuk Ivanka</dc:creator>
  <cp:lastModifiedBy>Dubenchuk Ivanka</cp:lastModifiedBy>
  <cp:revision>14</cp:revision>
  <dcterms:created xsi:type="dcterms:W3CDTF">2021-12-07T20:43:07Z</dcterms:created>
  <dcterms:modified xsi:type="dcterms:W3CDTF">2022-01-14T20:35:32Z</dcterms:modified>
</cp:coreProperties>
</file>